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A3D1-44EA-4B82-ADF2-8251F1583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VAN &amp; BUS</a:t>
            </a:r>
            <a:br>
              <a:rPr lang="en-US" dirty="0"/>
            </a:br>
            <a:r>
              <a:rPr lang="en-US" dirty="0"/>
              <a:t>RENTAL WEBSITE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C6F243-A903-443B-A754-0188507D4695}"/>
              </a:ext>
            </a:extLst>
          </p:cNvPr>
          <p:cNvSpPr/>
          <p:nvPr/>
        </p:nvSpPr>
        <p:spPr>
          <a:xfrm>
            <a:off x="5512802" y="4497332"/>
            <a:ext cx="1449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(V&amp;B rental)</a:t>
            </a:r>
            <a:endParaRPr lang="th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53FE79-8F57-4910-8F43-06374E15F55D}"/>
              </a:ext>
            </a:extLst>
          </p:cNvPr>
          <p:cNvSpPr/>
          <p:nvPr/>
        </p:nvSpPr>
        <p:spPr>
          <a:xfrm>
            <a:off x="4448905" y="4889479"/>
            <a:ext cx="4071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Pannawat Niyomrat 5904062663123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38957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528C25-F62F-4A7B-857A-9E31925C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924" y="1534418"/>
            <a:ext cx="7348151" cy="53235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19F028A-FCB0-46C3-BFAA-3C1616D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950" y="382588"/>
            <a:ext cx="10179050" cy="149225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 shots</a:t>
            </a:r>
            <a:br>
              <a:rPr lang="en-US" dirty="0"/>
            </a:br>
            <a:r>
              <a:rPr lang="en-US" dirty="0"/>
              <a:t>Creating rental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14482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96405C-FE45-481B-B1D9-F8B40663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950" y="382588"/>
            <a:ext cx="10179050" cy="149225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 shots</a:t>
            </a:r>
            <a:br>
              <a:rPr lang="en-US" dirty="0"/>
            </a:br>
            <a:r>
              <a:rPr lang="en-US" dirty="0"/>
              <a:t>rental confirmation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15B7A-2352-4135-A66A-78730207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54" y="1565189"/>
            <a:ext cx="9146892" cy="52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F32D-6791-49D7-A2F1-361CC09C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 shots</a:t>
            </a:r>
            <a:br>
              <a:rPr lang="en-US" dirty="0"/>
            </a:br>
            <a:r>
              <a:rPr lang="en-US" dirty="0"/>
              <a:t>rental Complete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2A5AE-F438-4EB4-A861-0F44A192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55" y="1515674"/>
            <a:ext cx="8605089" cy="53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4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8E30-D69C-4AD8-A519-70D7FF75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34" y="2126517"/>
            <a:ext cx="11267760" cy="1528793"/>
          </a:xfrm>
        </p:spPr>
        <p:txBody>
          <a:bodyPr>
            <a:noAutofit/>
          </a:bodyPr>
          <a:lstStyle/>
          <a:p>
            <a:r>
              <a:rPr lang="en-US" sz="14000" dirty="0"/>
              <a:t>&lt;THANK YOU /&gt;</a:t>
            </a:r>
            <a:endParaRPr lang="th-TH" sz="14000" dirty="0"/>
          </a:p>
        </p:txBody>
      </p:sp>
    </p:spTree>
    <p:extLst>
      <p:ext uri="{BB962C8B-B14F-4D97-AF65-F5344CB8AC3E}">
        <p14:creationId xmlns:p14="http://schemas.microsoft.com/office/powerpoint/2010/main" val="120212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67FA-CFE3-4D2D-BC3F-FD884C945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000" dirty="0"/>
              <a:t>GOAL</a:t>
            </a:r>
            <a:endParaRPr lang="th-TH" sz="7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DE012-A4F9-4485-B7A9-E587414C1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For van and bus rental by date to date.</a:t>
            </a:r>
          </a:p>
          <a:p>
            <a:r>
              <a:rPr lang="en-US" sz="4000" dirty="0"/>
              <a:t>Make easier for customer to plan the rental online (instead of go to station).</a:t>
            </a:r>
          </a:p>
          <a:p>
            <a:endParaRPr lang="en-US" dirty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99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17A3-7B10-4872-A5BC-8FFD4F8C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800" dirty="0"/>
              <a:t>Scope</a:t>
            </a:r>
            <a:br>
              <a:rPr lang="en-US" dirty="0"/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A9F73-8FBA-4123-A8B8-1829331B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1.User have to registered an account before booking.</a:t>
            </a:r>
          </a:p>
          <a:p>
            <a:r>
              <a:rPr lang="en-US" dirty="0"/>
              <a:t>2.User can change password </a:t>
            </a:r>
          </a:p>
          <a:p>
            <a:r>
              <a:rPr lang="en-US" dirty="0"/>
              <a:t>3. User can rent van or bus by booking the vehicle in website.</a:t>
            </a:r>
          </a:p>
          <a:p>
            <a:r>
              <a:rPr lang="en-US" dirty="0"/>
              <a:t>4. User can cancel booking vehicle in website before pay.</a:t>
            </a:r>
          </a:p>
          <a:p>
            <a:r>
              <a:rPr lang="en-US" dirty="0"/>
              <a:t>5. When booking, user have to enter the period of time for rents to calculate price.</a:t>
            </a:r>
          </a:p>
          <a:p>
            <a:r>
              <a:rPr lang="en-US" dirty="0"/>
              <a:t>6. User can select payment methods (Credit card,  ATM, Mobile Banking).</a:t>
            </a:r>
          </a:p>
          <a:p>
            <a:r>
              <a:rPr lang="en-US" dirty="0"/>
              <a:t>7. All user data will stored in Database.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158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0D70-4E30-45F1-9A2F-9FA90742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Diagram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A93C-9B1A-4450-A6DF-AC5B9737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47" y="949864"/>
            <a:ext cx="7247028" cy="58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6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4CCF-C943-47B0-9DEA-13532E13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000" dirty="0"/>
              <a:t>Dev. Tools</a:t>
            </a:r>
            <a:endParaRPr lang="th-TH" sz="7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DAF15-A11C-4D18-AF11-BE1475D3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JS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Web Storm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B7FDD-2A3B-41FF-9487-D68737E1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508" y="2286001"/>
            <a:ext cx="379774" cy="379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F2E37-6CE9-4860-8BD4-7D41E321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82" y="2697485"/>
            <a:ext cx="270826" cy="379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78204-1D1F-452F-854A-E5C924C50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533" y="3146875"/>
            <a:ext cx="675538" cy="379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3A54F-504A-4944-9BE1-C163F4C9F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071" y="3596265"/>
            <a:ext cx="358139" cy="358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B7CC5-B7E5-473B-846C-5F3E6D464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941" y="4065790"/>
            <a:ext cx="321733" cy="321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4B1E8-CA61-472B-AEC5-AE57BF35FE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605" y="4427788"/>
            <a:ext cx="489210" cy="4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7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07A6-9A68-4919-ADC7-17BBAC580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1895149"/>
          </a:xfrm>
        </p:spPr>
        <p:txBody>
          <a:bodyPr>
            <a:normAutofit/>
          </a:bodyPr>
          <a:lstStyle/>
          <a:p>
            <a:r>
              <a:rPr lang="en-US" sz="7000" dirty="0"/>
              <a:t>Website Color scheme</a:t>
            </a:r>
            <a:br>
              <a:rPr lang="en-US" sz="2200" dirty="0"/>
            </a:br>
            <a:br>
              <a:rPr lang="en-US" sz="2200" dirty="0"/>
            </a:br>
            <a:r>
              <a:rPr lang="en-US" sz="3300" dirty="0"/>
              <a:t>#fcba03				</a:t>
            </a:r>
            <a:r>
              <a:rPr lang="th-TH" sz="3300" dirty="0"/>
              <a:t>    </a:t>
            </a:r>
            <a:r>
              <a:rPr lang="en-US" sz="3300" dirty="0"/>
              <a:t>#333333	</a:t>
            </a:r>
            <a:endParaRPr lang="th-TH" sz="33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EB8C0C-300A-40A0-BB3D-BACC03800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034" y="2277534"/>
            <a:ext cx="4970966" cy="3809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DFBF8-D433-4E47-8B6D-DE6E65F95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1" y="2277534"/>
            <a:ext cx="4970966" cy="380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8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2CEF-0FD5-4C29-A5CC-94C2D513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Screen shots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Home Page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9DB26-C18B-4406-B2CA-94944437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237" y="0"/>
            <a:ext cx="6184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86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CBB27-1F83-40CC-B006-43806025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879" y="0"/>
            <a:ext cx="664012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FAC55C-CA78-4EAD-B81B-5529F6F4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 shots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registration Page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6352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9F4E88-D4BC-407B-A02A-EFDE36B7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8501"/>
            <a:ext cx="5496467" cy="31984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24D2BD-BC6D-48E9-AC3D-E29BA480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 shots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Login by modal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248921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944</TotalTime>
  <Words>160</Words>
  <Application>Microsoft Office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Gill Sans MT</vt:lpstr>
      <vt:lpstr>Impact</vt:lpstr>
      <vt:lpstr>Badge</vt:lpstr>
      <vt:lpstr>VAN &amp; BUS RENTAL WEBSITE</vt:lpstr>
      <vt:lpstr>GOAL</vt:lpstr>
      <vt:lpstr>Scope </vt:lpstr>
      <vt:lpstr>Database Diagram</vt:lpstr>
      <vt:lpstr>Dev. Tools</vt:lpstr>
      <vt:lpstr>Website Color scheme  #fcba03        #333333 </vt:lpstr>
      <vt:lpstr>Screen shots  Home Page  </vt:lpstr>
      <vt:lpstr>Screen shots  registration Page  </vt:lpstr>
      <vt:lpstr>Screen shots  Login by modal</vt:lpstr>
      <vt:lpstr>Screen shots Creating rental</vt:lpstr>
      <vt:lpstr>Screen shots rental confirmation</vt:lpstr>
      <vt:lpstr>Screen shots rental Complete</vt:lpstr>
      <vt:lpstr>&lt;THANK YOU 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 &amp; BUS RENTAL WEBSITE</dc:title>
  <dc:creator>Pannawat Niyomrat</dc:creator>
  <cp:lastModifiedBy>Pannawat Niyomrat</cp:lastModifiedBy>
  <cp:revision>19</cp:revision>
  <dcterms:created xsi:type="dcterms:W3CDTF">2019-08-23T14:46:55Z</dcterms:created>
  <dcterms:modified xsi:type="dcterms:W3CDTF">2019-08-26T00:35:33Z</dcterms:modified>
</cp:coreProperties>
</file>